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C91C5-40CE-40D0-9CE9-A61B6B09D37E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1FA3D-BC6B-46EB-AC93-34E9896F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x-none" smtClean="0"/>
              <a:pPr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937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1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7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1826-B493-410B-B065-ADC8412964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8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7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1826-B493-410B-B065-ADC8412964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14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9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1826-B493-410B-B065-ADC8412964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5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1826-B493-410B-B065-ADC8412964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29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61826-B493-410B-B065-ADC8412964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6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1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9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49000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60320"/>
            <a:ext cx="9144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 flipV="1">
            <a:off x="13846" y="11243"/>
            <a:ext cx="9119268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43" y="6506438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6" y="6325731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6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40" y="6586795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93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2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2D87BD0C-E721-3A46-8B76-FE80C695E41E}"/>
              </a:ext>
            </a:extLst>
          </p:cNvPr>
          <p:cNvSpPr txBox="1"/>
          <p:nvPr userDrawn="1"/>
        </p:nvSpPr>
        <p:spPr>
          <a:xfrm>
            <a:off x="4171891" y="-13302"/>
            <a:ext cx="105990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chemeClr val="bg1"/>
                </a:solidFill>
              </a:rPr>
              <a:t>SCHOOL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58182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7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4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74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73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9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E6EAE-AF01-4F9C-97A0-B7797D826312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4BD72-ED2E-4B2E-A615-00467BAE8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039FE7-8233-0B44-B577-993CD81589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631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21420D-AA12-4E4E-8958-21A110AC9B86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42" y="488373"/>
            <a:ext cx="7855527" cy="590203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170995" y="2898617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364460" y="3377045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70995" y="3820838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70995" y="4308763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354068" y="4779594"/>
            <a:ext cx="273844" cy="2186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2 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6100" y="1760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252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7244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67200" y="43934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2 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582654"/>
              </p:ext>
            </p:extLst>
          </p:nvPr>
        </p:nvGraphicFramePr>
        <p:xfrm>
          <a:off x="228600" y="536572"/>
          <a:ext cx="8606472" cy="5988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0977"/>
                <a:gridCol w="1741708"/>
                <a:gridCol w="937479"/>
                <a:gridCol w="2192491"/>
                <a:gridCol w="3063817"/>
              </a:tblGrid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No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Words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Transcription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Meaning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</a:tr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act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(v)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ækt/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Diễn xuất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10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activity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(n)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ækˈtɪvəti/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Hoạt động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893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11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arts and crafts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(n)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ˌɑːts ən ˈkrɑːfts/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Thủ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công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mỹ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nghệ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893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12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drama club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(n)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ˈdrɑː.mə klʌb/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Câu lạc bộ kịch 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13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indoor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(adj)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/ ˌ</a:t>
                      </a:r>
                      <a:r>
                        <a:rPr lang="en-US" sz="2400" dirty="0" err="1">
                          <a:effectLst/>
                        </a:rPr>
                        <a:t>ɪnˈdɔːr</a:t>
                      </a:r>
                      <a:r>
                        <a:rPr lang="en-US" sz="2400" dirty="0">
                          <a:effectLst/>
                        </a:rPr>
                        <a:t>/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Trong nhà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outdoor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(adj)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ˈaʊtˌdɔːr/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Ngoài trời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001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15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sign up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(v)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/ saɪn ʌp/</a:t>
                      </a:r>
                      <a:endParaRPr lang="en-US" sz="2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Đăng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ký</a:t>
                      </a:r>
                      <a:endParaRPr lang="en-US" sz="2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5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21420D-AA12-4E4E-8958-21A110AC9B86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22" y="645102"/>
            <a:ext cx="8838645" cy="5204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3133" y="4475256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Soccer Club.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3524" y="4824115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Board Games Club.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3524" y="5521919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Art and Craft Club.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3133" y="5166574"/>
            <a:ext cx="4400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(the) Book Club.</a:t>
            </a:r>
          </a:p>
        </p:txBody>
      </p:sp>
    </p:spTree>
    <p:extLst>
      <p:ext uri="{BB962C8B-B14F-4D97-AF65-F5344CB8AC3E}">
        <p14:creationId xmlns:p14="http://schemas.microsoft.com/office/powerpoint/2010/main" val="20670135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79" y="1110551"/>
            <a:ext cx="8901113" cy="4345974"/>
          </a:xfrm>
          <a:prstGeom prst="rect">
            <a:avLst/>
          </a:prstGeom>
        </p:spPr>
      </p:pic>
      <p:pic>
        <p:nvPicPr>
          <p:cNvPr id="4" name="23 Trac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54" y="11106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54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96012" y="1392994"/>
            <a:ext cx="5705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like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758" y="1949349"/>
            <a:ext cx="3320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like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(v)	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5041" y="464587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2: SCHOOL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2758" y="925614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Lesson 2 (page 18 )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6085" y="2393430"/>
            <a:ext cx="7432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Chúng ta dùng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“like + V-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để nói về việc chúng ta thường thích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7441" y="3907862"/>
            <a:ext cx="7326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mak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making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   ĐỘNG TÙ TẬN CÙNG LÀ E,</a:t>
            </a:r>
            <a:r>
              <a:rPr lang="vi-VN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BỎ E THÊM ING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9478" y="4488078"/>
            <a:ext cx="702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swim – swimming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ĐỘNG TỪ TẬN CÙNG LÀ 1 PHỤ ÂM ,TRƯỚC PHỤ ÂM LÀ 1 NGUYÊN ÂM ,GẤP ĐÔI PHỤ ÂM TRƯỚC KHI THÊM ING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3258" y="5339023"/>
            <a:ext cx="6779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pla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playing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vi-VN" sz="1600" b="1" dirty="0" smtClean="0">
                <a:latin typeface="Times New Roman" pitchFamily="18" charset="0"/>
                <a:cs typeface="Times New Roman" pitchFamily="18" charset="0"/>
              </a:rPr>
              <a:t>KHÔNG GẤP ĐÔI PHỤ ÂM CUỐI VỚI NHỮNG TỪ TẬN CÙNG LÀ Y,X,W-</a:t>
            </a:r>
            <a:r>
              <a:rPr lang="vi-VN" sz="16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GIỮ NGUYÊN THÊM ING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9311" y="3248412"/>
            <a:ext cx="743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e.g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I like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readin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books.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43258" y="6248400"/>
            <a:ext cx="4937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bo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 boxing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 rowing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8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21420D-AA12-4E4E-8958-21A110AC9B86}"/>
              </a:ext>
            </a:extLst>
          </p:cNvPr>
          <p:cNvSpPr txBox="1"/>
          <p:nvPr/>
        </p:nvSpPr>
        <p:spPr>
          <a:xfrm>
            <a:off x="8001001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324592"/>
            <a:ext cx="8934450" cy="3324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6349" y="2274113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drawing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7130" y="2624266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cutting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6349" y="4106703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6349" y="3725319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getting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6349" y="3354243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738" y="2986705"/>
            <a:ext cx="9863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1625097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88" y="154529"/>
            <a:ext cx="8512399" cy="1331646"/>
            <a:chOff x="2408354" y="378735"/>
            <a:chExt cx="7848394" cy="2069937"/>
          </a:xfrm>
        </p:grpSpPr>
        <p:pic>
          <p:nvPicPr>
            <p:cNvPr id="3" name="Picture 2" descr="Homework for Monday 1st October – Year 6&amp;#39;s Class Blo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354" y="378735"/>
              <a:ext cx="7848394" cy="206993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Rounded Rectangle 3"/>
            <p:cNvSpPr/>
            <p:nvPr/>
          </p:nvSpPr>
          <p:spPr bwMode="auto">
            <a:xfrm>
              <a:off x="4491302" y="863249"/>
              <a:ext cx="3682496" cy="1482283"/>
            </a:xfrm>
            <a:prstGeom prst="roundRect">
              <a:avLst/>
            </a:prstGeom>
            <a:solidFill>
              <a:srgbClr val="DDF4F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HOMEWORK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 </a:t>
              </a:r>
              <a:r>
                <a:rPr lang="vi-VN" sz="24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83117" y="2210009"/>
            <a:ext cx="4783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117" y="1583453"/>
            <a:ext cx="522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ammar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42542" y="2816670"/>
            <a:ext cx="67769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K12 Online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New word (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a,b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Workbook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541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Những hình nền Powerpoint lịch sử vĩ đại, hào hù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Những hình nền Powerpoint lịch sử vĩ đại, hào hù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D:\lich s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404" y="1497724"/>
            <a:ext cx="3733253" cy="29323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61660" y="3168869"/>
            <a:ext cx="365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subject is this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3572"/>
            <a:ext cx="3429000" cy="64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54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The dụ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2871" y="457200"/>
            <a:ext cx="4792718" cy="37994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62574" y="4682359"/>
            <a:ext cx="3310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subject is it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Forward or Next 6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103" y="362607"/>
            <a:ext cx="2691413" cy="47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2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:\địa lí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7" y="1047750"/>
            <a:ext cx="4293147" cy="28620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89160" y="4414345"/>
            <a:ext cx="2900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subject is it ?</a:t>
            </a:r>
            <a:endParaRPr lang="en-US" dirty="0"/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90" y="225703"/>
            <a:ext cx="2551248" cy="8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vanhoc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015" y="714925"/>
            <a:ext cx="3333750" cy="30003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24732" y="3715242"/>
            <a:ext cx="258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subject is it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42" y="457200"/>
            <a:ext cx="399399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D:\vatli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3" y="923925"/>
            <a:ext cx="3700913" cy="27809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42319" y="4146331"/>
            <a:ext cx="204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subject is it ?</a:t>
            </a:r>
            <a:endParaRPr lang="en-US" dirty="0"/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39" y="139426"/>
            <a:ext cx="1986454" cy="74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12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si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822" y="819806"/>
            <a:ext cx="4870341" cy="254514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88676" y="3831021"/>
            <a:ext cx="2806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subject is it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682" y="685800"/>
            <a:ext cx="2705154" cy="100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64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D:\nhac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05" y="572924"/>
            <a:ext cx="5796347" cy="40936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6331" y="5249917"/>
            <a:ext cx="384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subject is it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7047186" y="602242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3" y="255995"/>
            <a:ext cx="1898377" cy="89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D:\t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215" y="378430"/>
            <a:ext cx="5076497" cy="38073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3007" y="4887310"/>
            <a:ext cx="260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What subject is it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Forward or Next 4">
            <a:hlinkClick r:id="rId4" action="ppaction://hlinksldjump" highlightClick="1"/>
          </p:cNvPr>
          <p:cNvSpPr/>
          <p:nvPr/>
        </p:nvSpPr>
        <p:spPr>
          <a:xfrm>
            <a:off x="6180084" y="5423338"/>
            <a:ext cx="1229710" cy="599090"/>
          </a:xfrm>
          <a:prstGeom prst="actionButtonForwardNex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81" y="364574"/>
            <a:ext cx="3146425" cy="287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35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345</Words>
  <Application>Microsoft Office PowerPoint</Application>
  <PresentationFormat>On-screen Show (4:3)</PresentationFormat>
  <Paragraphs>90</Paragraphs>
  <Slides>16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</cp:revision>
  <dcterms:created xsi:type="dcterms:W3CDTF">2021-10-09T06:32:56Z</dcterms:created>
  <dcterms:modified xsi:type="dcterms:W3CDTF">2021-10-09T06:45:50Z</dcterms:modified>
</cp:coreProperties>
</file>